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85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99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30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14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098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13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28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36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5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9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54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24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81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8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6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2DA8DD-1388-494B-95B5-D5D756D1F4A2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FB689F-E4C5-40E4-AEDF-D7C2A4FFC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30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B529-D5FA-4AC0-BDBD-BD797F5BC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Christmas Tree </a:t>
            </a:r>
            <a:br>
              <a:rPr lang="en-GB" dirty="0"/>
            </a:br>
            <a:r>
              <a:rPr lang="en-GB" dirty="0"/>
              <a:t>Ho </a:t>
            </a:r>
            <a:r>
              <a:rPr lang="en-GB" dirty="0" err="1"/>
              <a:t>Ho</a:t>
            </a:r>
            <a:r>
              <a:rPr lang="en-GB" dirty="0"/>
              <a:t> </a:t>
            </a:r>
            <a:r>
              <a:rPr lang="en-GB" dirty="0" err="1"/>
              <a:t>Ho</a:t>
            </a:r>
            <a:r>
              <a:rPr lang="en-GB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56ECE-A485-4FD1-8642-5DC8CAAE7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Jonathan D’Costa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0DC78-ECCD-4CF4-94F3-7EE481FD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5" y="439279"/>
            <a:ext cx="3016835" cy="2321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25D41-34C7-4719-B0AB-D582DDE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601" y="4037571"/>
            <a:ext cx="2643928" cy="26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3EF0-179B-41D0-8FB2-F6F34562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Christmas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C00E-9B3A-42C2-8448-2F6B76FD5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first thing that comes to your mind?</a:t>
            </a:r>
          </a:p>
          <a:p>
            <a:pPr lvl="1"/>
            <a:r>
              <a:rPr lang="en-GB" dirty="0"/>
              <a:t>Celebration, party time</a:t>
            </a:r>
          </a:p>
          <a:p>
            <a:pPr lvl="1"/>
            <a:r>
              <a:rPr lang="en-GB" dirty="0"/>
              <a:t>Family and friends</a:t>
            </a:r>
          </a:p>
          <a:p>
            <a:pPr lvl="1"/>
            <a:r>
              <a:rPr lang="en-GB" dirty="0"/>
              <a:t>Jingle Bells</a:t>
            </a:r>
          </a:p>
          <a:p>
            <a:pPr lvl="1"/>
            <a:r>
              <a:rPr lang="en-GB" dirty="0"/>
              <a:t>Gifts</a:t>
            </a:r>
          </a:p>
          <a:p>
            <a:r>
              <a:rPr lang="en-GB" dirty="0"/>
              <a:t>What did I use it for? </a:t>
            </a:r>
          </a:p>
          <a:p>
            <a:pPr lvl="1"/>
            <a:r>
              <a:rPr lang="en-GB" dirty="0"/>
              <a:t>To keep sane!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0234D-DB2E-48BC-AEE0-CBF9DE4F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20" y="982132"/>
            <a:ext cx="3905265" cy="5112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1A036-7C1F-4DFB-AA6F-DDE55330853F}"/>
              </a:ext>
            </a:extLst>
          </p:cNvPr>
          <p:cNvSpPr txBox="1"/>
          <p:nvPr/>
        </p:nvSpPr>
        <p:spPr>
          <a:xfrm>
            <a:off x="8959273" y="1033917"/>
            <a:ext cx="210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Ideas? Speak up!!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482DD-23B9-4834-8BA3-D4FD93172099}"/>
              </a:ext>
            </a:extLst>
          </p:cNvPr>
          <p:cNvSpPr txBox="1"/>
          <p:nvPr/>
        </p:nvSpPr>
        <p:spPr>
          <a:xfrm>
            <a:off x="7712363" y="2854036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223C-DC04-4DBD-9132-34C24054DF18}"/>
              </a:ext>
            </a:extLst>
          </p:cNvPr>
          <p:cNvSpPr txBox="1"/>
          <p:nvPr/>
        </p:nvSpPr>
        <p:spPr>
          <a:xfrm>
            <a:off x="8701844" y="2923310"/>
            <a:ext cx="83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F8E51-2FEF-437A-B447-4C3D8D93A7A7}"/>
              </a:ext>
            </a:extLst>
          </p:cNvPr>
          <p:cNvSpPr txBox="1"/>
          <p:nvPr/>
        </p:nvSpPr>
        <p:spPr>
          <a:xfrm>
            <a:off x="10021453" y="3013118"/>
            <a:ext cx="7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9EE19-AC8C-43BC-A85E-90CA3C64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7" y="4473380"/>
            <a:ext cx="2458194" cy="1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6909-1A30-41A9-8C65-719B221C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Pudding is in the Poof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336E-ADD0-4778-BD79-D28C9CD5D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1A022-D72B-4F53-9267-064F3899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99" y="2523259"/>
            <a:ext cx="4995357" cy="3386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143FB-F552-4673-B50E-5F67FDCD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11" y="2513979"/>
            <a:ext cx="4338780" cy="3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FFEE-CB0A-45D7-801F-399B8645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CF51-E1D9-430C-9809-F02A6B03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955636"/>
            <a:ext cx="9601196" cy="29202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/>
              <a:t>Ho </a:t>
            </a:r>
            <a:r>
              <a:rPr lang="en-GB" sz="5400" dirty="0" err="1"/>
              <a:t>Ho</a:t>
            </a:r>
            <a:r>
              <a:rPr lang="en-GB" sz="5400" dirty="0"/>
              <a:t> </a:t>
            </a:r>
            <a:r>
              <a:rPr lang="en-GB" sz="5400" dirty="0" err="1"/>
              <a:t>Ho</a:t>
            </a:r>
            <a:r>
              <a:rPr lang="en-GB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6122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423</TotalTime>
  <Words>62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Garamond</vt:lpstr>
      <vt:lpstr>Organic</vt:lpstr>
      <vt:lpstr>Christmas Tree  Ho Ho Ho!</vt:lpstr>
      <vt:lpstr>Christmas Tree</vt:lpstr>
      <vt:lpstr>Pudding is in the Poof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Tree  Ho Ho Ho</dc:title>
  <dc:creator>jonat</dc:creator>
  <cp:lastModifiedBy>jonat</cp:lastModifiedBy>
  <cp:revision>8</cp:revision>
  <dcterms:created xsi:type="dcterms:W3CDTF">2021-05-26T07:20:22Z</dcterms:created>
  <dcterms:modified xsi:type="dcterms:W3CDTF">2021-05-26T14:23:55Z</dcterms:modified>
</cp:coreProperties>
</file>